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01" r:id="rId4"/>
    <p:sldId id="284" r:id="rId5"/>
    <p:sldId id="302" r:id="rId6"/>
    <p:sldId id="303" r:id="rId7"/>
    <p:sldId id="304" r:id="rId8"/>
    <p:sldId id="285" r:id="rId9"/>
    <p:sldId id="293" r:id="rId10"/>
    <p:sldId id="294" r:id="rId11"/>
    <p:sldId id="308" r:id="rId12"/>
    <p:sldId id="309" r:id="rId13"/>
    <p:sldId id="310" r:id="rId14"/>
    <p:sldId id="295" r:id="rId15"/>
    <p:sldId id="296" r:id="rId16"/>
    <p:sldId id="297" r:id="rId17"/>
    <p:sldId id="307" r:id="rId18"/>
    <p:sldId id="305" r:id="rId19"/>
    <p:sldId id="306" r:id="rId20"/>
    <p:sldId id="298" r:id="rId21"/>
    <p:sldId id="299" r:id="rId22"/>
    <p:sldId id="30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AEE2F0"/>
    <a:srgbClr val="98DAEC"/>
    <a:srgbClr val="42BBDD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357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/>
    </p:cSldViewPr>
  </p:slideViewPr>
  <p:outlineViewPr>
    <p:cViewPr>
      <p:scale>
        <a:sx n="33" d="100"/>
        <a:sy n="33" d="100"/>
      </p:scale>
      <p:origin x="0" y="-714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27/03/2020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275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077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41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24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20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1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698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82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49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8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23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30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24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45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27/03/2020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27/03/2020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Scheduling and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br>
              <a:rPr lang="en-150" noProof="0" dirty="0"/>
            </a:br>
            <a:r>
              <a:rPr lang="en-GB" sz="3100" b="1" noProof="0" dirty="0"/>
              <a:t>W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k</a:t>
            </a:r>
            <a:r>
              <a:rPr lang="en-GB" sz="3100" b="1" noProof="0" dirty="0"/>
              <a:t>l</a:t>
            </a:r>
            <a:r>
              <a:rPr lang="en-150" sz="3100" b="1" noProof="0" dirty="0"/>
              <a:t>y </a:t>
            </a:r>
            <a:r>
              <a:rPr lang="en-GB" sz="3100" b="1" noProof="0" dirty="0"/>
              <a:t>M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t</a:t>
            </a:r>
            <a:r>
              <a:rPr lang="en-GB" sz="3100" b="1" noProof="0" dirty="0"/>
              <a:t>i</a:t>
            </a:r>
            <a:r>
              <a:rPr lang="en-150" sz="3100" b="1" noProof="0" dirty="0"/>
              <a:t>n</a:t>
            </a:r>
            <a:r>
              <a:rPr lang="en-GB" sz="3100" b="1" noProof="0" dirty="0"/>
              <a:t>g</a:t>
            </a:r>
            <a:endParaRPr lang="en-GB" b="1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4814931" y="3602033"/>
            <a:ext cx="2562138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u="sng" dirty="0"/>
              <a:t>Joan Marcè i Igual</a:t>
            </a:r>
            <a:endParaRPr lang="en-GB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6" y="549479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25</a:t>
            </a:r>
            <a:r>
              <a:rPr lang="en-GB" baseline="30000" dirty="0"/>
              <a:t>t</a:t>
            </a:r>
            <a:r>
              <a:rPr lang="en-150" baseline="30000" dirty="0"/>
              <a:t>h</a:t>
            </a:r>
            <a:r>
              <a:rPr lang="en-150" dirty="0"/>
              <a:t> of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r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, 2020</a:t>
            </a:r>
            <a:endParaRPr lang="en-GB" dirty="0"/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2A72CECE-8321-4D9D-96C7-A76020ECB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74" y="3981810"/>
            <a:ext cx="1208852" cy="4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 err="1"/>
              <a:t>ax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78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05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98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9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6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66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 err="1"/>
              <a:t>ax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392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x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423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150" noProof="0" dirty="0"/>
                  <a:t>Define new tests</a:t>
                </a:r>
              </a:p>
              <a:p>
                <a:pPr lvl="1"/>
                <a:r>
                  <a:rPr lang="en-150" noProof="0" dirty="0"/>
                  <a:t>Single core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dirty="0"/>
                  <a:t>Single core max checks </a:t>
                </a:r>
                <a14:m>
                  <m:oMath xmlns:m="http://schemas.openxmlformats.org/officeDocument/2006/math">
                    <m:r>
                      <a:rPr lang="en-15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i="1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noProof="0" dirty="0"/>
                  <a:t>Minimum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b="0" noProof="0" dirty="0"/>
                  <a:t>Minimum max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noProof="0" dirty="0"/>
                  <a:t>Multi core, checks: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𝑙𝑎𝑟𝑔𝑒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|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𝒥</m:t>
                            </m:r>
                          </m:e>
                          <m:sup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𝑙𝑎𝑟𝑔𝑒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nary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𝒥</m:t>
                                </m:r>
                              </m:e>
                              <m:sup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𝑙𝑎𝑟𝑔𝑒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&lt;2⋅</m:t>
                        </m:r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 b="0" i="0" noProof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47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6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50"/>
            <a:ext cx="6750358" cy="5400286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7" cy="54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74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W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n</a:t>
            </a:r>
            <a:r>
              <a:rPr lang="en-150" dirty="0"/>
              <a:t>e</a:t>
            </a:r>
            <a:r>
              <a:rPr lang="en-GB" dirty="0"/>
              <a:t>x</a:t>
            </a:r>
            <a:r>
              <a:rPr lang="en-150" dirty="0"/>
              <a:t>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16DE-164B-4BAB-AFBA-3B692E8A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150" dirty="0"/>
              <a:t>t</a:t>
            </a:r>
            <a:r>
              <a:rPr lang="en-GB" dirty="0"/>
              <a:t>a</a:t>
            </a:r>
            <a:r>
              <a:rPr lang="en-150" dirty="0"/>
              <a:t>r</a:t>
            </a:r>
            <a:r>
              <a:rPr lang="en-GB" dirty="0"/>
              <a:t>t</a:t>
            </a:r>
            <a:r>
              <a:rPr lang="en-150" dirty="0"/>
              <a:t> start working towards schedulability analysis for </a:t>
            </a:r>
            <a:r>
              <a:rPr lang="en-150" dirty="0" err="1"/>
              <a:t>LPMGRS</a:t>
            </a:r>
            <a:endParaRPr lang="en-150" dirty="0"/>
          </a:p>
          <a:p>
            <a:r>
              <a:rPr lang="en-150" dirty="0"/>
              <a:t>Start working on generating tasks with precedence constraints</a:t>
            </a:r>
          </a:p>
          <a:p>
            <a:pPr lvl="1"/>
            <a:r>
              <a:rPr lang="en-150" dirty="0"/>
              <a:t>Once finished generate results with more task sets</a:t>
            </a:r>
          </a:p>
          <a:p>
            <a:r>
              <a:rPr lang="en-150" dirty="0"/>
              <a:t>Fin</a:t>
            </a:r>
            <a:r>
              <a:rPr lang="en-GB" dirty="0"/>
              <a:t>d</a:t>
            </a:r>
            <a:r>
              <a:rPr lang="en-150" dirty="0"/>
              <a:t> (</a:t>
            </a:r>
            <a:r>
              <a:rPr lang="en-GB" dirty="0"/>
              <a:t>p</a:t>
            </a:r>
            <a:r>
              <a:rPr lang="en-150" dirty="0"/>
              <a:t>r</a:t>
            </a:r>
            <a:r>
              <a:rPr lang="en-GB" dirty="0"/>
              <a:t>o</a:t>
            </a:r>
            <a:r>
              <a:rPr lang="en-150" dirty="0"/>
              <a:t>b</a:t>
            </a:r>
            <a:r>
              <a:rPr lang="en-GB" dirty="0"/>
              <a:t>a</a:t>
            </a:r>
            <a:r>
              <a:rPr lang="en-150" dirty="0"/>
              <a:t>b</a:t>
            </a:r>
            <a:r>
              <a:rPr lang="en-GB" dirty="0"/>
              <a:t>l</a:t>
            </a:r>
            <a:r>
              <a:rPr lang="en-150" dirty="0"/>
              <a:t>e) </a:t>
            </a:r>
            <a:r>
              <a:rPr lang="en-GB" dirty="0"/>
              <a:t>b</a:t>
            </a:r>
            <a:r>
              <a:rPr lang="en-150" dirty="0"/>
              <a:t>u</a:t>
            </a:r>
            <a:r>
              <a:rPr lang="en-GB" dirty="0"/>
              <a:t>g</a:t>
            </a:r>
            <a:r>
              <a:rPr lang="en-150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150" noProof="0" dirty="0"/>
              <a:t>Fix bugs</a:t>
            </a:r>
          </a:p>
          <a:p>
            <a:pPr lvl="1"/>
            <a:r>
              <a:rPr lang="en-150" dirty="0"/>
              <a:t>When running </a:t>
            </a:r>
            <a:r>
              <a:rPr lang="en-150" dirty="0" err="1"/>
              <a:t>nptest</a:t>
            </a:r>
            <a:r>
              <a:rPr lang="en-150" dirty="0"/>
              <a:t> tool the number of cores was not set properly</a:t>
            </a:r>
          </a:p>
          <a:p>
            <a:pPr lvl="2"/>
            <a:r>
              <a:rPr lang="en-150" dirty="0"/>
              <a:t>After fixing execution takes a reasonable amount of time. Do we have a computing cluster/machine?</a:t>
            </a:r>
          </a:p>
          <a:p>
            <a:pPr lvl="1"/>
            <a:r>
              <a:rPr lang="en-150" dirty="0"/>
              <a:t>Some tasks where created with utilization 0</a:t>
            </a:r>
          </a:p>
          <a:p>
            <a:r>
              <a:rPr lang="en-150" noProof="0" dirty="0"/>
              <a:t>Generate new task sets</a:t>
            </a:r>
          </a:p>
          <a:p>
            <a:r>
              <a:rPr lang="en-150" dirty="0"/>
              <a:t>New </a:t>
            </a:r>
            <a:r>
              <a:rPr lang="en-150" dirty="0" err="1"/>
              <a:t>LPMGRS</a:t>
            </a:r>
            <a:r>
              <a:rPr lang="en-150" dirty="0"/>
              <a:t> scheduler implemented</a:t>
            </a:r>
          </a:p>
          <a:p>
            <a:endParaRPr lang="en-1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1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1099302"/>
            <a:ext cx="6026868" cy="505987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2582672"/>
            <a:ext cx="6026868" cy="209313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1696825"/>
            <a:ext cx="6373672" cy="38648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00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2186932"/>
            <a:ext cx="6373672" cy="288461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6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96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04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851</Words>
  <Application>Microsoft Office PowerPoint</Application>
  <PresentationFormat>Widescreen</PresentationFormat>
  <Paragraphs>92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Scheduling and Analysis of Limited-Preemptive Moldable Gang Tasks Weekly Meeting</vt:lpstr>
      <vt:lpstr>What has been done?</vt:lpstr>
      <vt:lpstr>What has been done?</vt:lpstr>
      <vt:lpstr>Algorithm change</vt:lpstr>
      <vt:lpstr>Algorithm change</vt:lpstr>
      <vt:lpstr>Algorithm change</vt:lpstr>
      <vt:lpstr>Algorithm change</vt:lpstr>
      <vt:lpstr>Results – single core min</vt:lpstr>
      <vt:lpstr>Results – single core min</vt:lpstr>
      <vt:lpstr>Results – single core min</vt:lpstr>
      <vt:lpstr>Results – single core max</vt:lpstr>
      <vt:lpstr>Results – single core max</vt:lpstr>
      <vt:lpstr>Results – single core max</vt:lpstr>
      <vt:lpstr>Results – minimum min</vt:lpstr>
      <vt:lpstr>Results – minimum min</vt:lpstr>
      <vt:lpstr>Results – minimum min</vt:lpstr>
      <vt:lpstr>Results – minimum max</vt:lpstr>
      <vt:lpstr>Results – minimum max</vt:lpstr>
      <vt:lpstr>Results – minimum max</vt:lpstr>
      <vt:lpstr>Results – multicore</vt:lpstr>
      <vt:lpstr>Results – multicore</vt:lpstr>
      <vt:lpstr>Results – multicore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and Analysis of Limited-Preemptive Moldable Gang Tasks Weekly Meeting</dc:title>
  <dc:creator>Joan Marce i Igual</dc:creator>
  <cp:lastModifiedBy>Joan Marce i Igual</cp:lastModifiedBy>
  <cp:revision>18</cp:revision>
  <dcterms:created xsi:type="dcterms:W3CDTF">2020-03-09T13:43:45Z</dcterms:created>
  <dcterms:modified xsi:type="dcterms:W3CDTF">2020-03-26T23:20:20Z</dcterms:modified>
</cp:coreProperties>
</file>